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7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86627" y="2621700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-5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25460" y="68568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59883" y="967739"/>
            <a:ext cx="4273616" cy="118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endParaRPr lang="en-US"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48820419"/>
              </p:ext>
            </p:extLst>
          </p:nvPr>
        </p:nvGraphicFramePr>
        <p:xfrm>
          <a:off x="502256" y="2438818"/>
          <a:ext cx="4069743" cy="240777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1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Deepan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the developed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link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website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HTML,CSS,Javascript,react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Java deployed.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589020" y="2097031"/>
            <a:ext cx="348234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N" sz="1000" b="0" i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https://github.com/Deepanr456/CD_07_TASK-5_Live_Website_Link</a:t>
            </a:r>
            <a:endParaRPr lang="en-IN" sz="1000" b="0"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212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Times New Roman</vt:lpstr>
      <vt:lpstr>EB Garamond Medium</vt:lpstr>
      <vt:lpstr>EB Garamond</vt:lpstr>
      <vt:lpstr>Arial</vt:lpstr>
      <vt:lpstr>Calibri</vt:lpstr>
      <vt:lpstr>Noto Sans Symbols</vt:lpstr>
      <vt:lpstr>Arial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Preethi B</cp:lastModifiedBy>
  <cp:revision>27</cp:revision>
  <dcterms:created xsi:type="dcterms:W3CDTF">2020-08-13T11:21:46Z</dcterms:created>
  <dcterms:modified xsi:type="dcterms:W3CDTF">2023-11-15T07:01:38Z</dcterms:modified>
</cp:coreProperties>
</file>